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/>
    <p:restoredTop sz="94684"/>
  </p:normalViewPr>
  <p:slideViewPr>
    <p:cSldViewPr snapToGrid="0">
      <p:cViewPr varScale="1">
        <p:scale>
          <a:sx n="106" d="100"/>
          <a:sy n="106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4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08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7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19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2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1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2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9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9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9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B2D26E-FBAE-45B8-B0F6-80E4ABDEC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442A66-721F-4552-A3AD-3A2215F0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7EA5288-5BEB-4C44-949A-ED209FE21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6186E3-7727-C6E2-0FF7-5E4A5C678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223889"/>
            <a:ext cx="2705101" cy="2508139"/>
          </a:xfrm>
        </p:spPr>
        <p:txBody>
          <a:bodyPr>
            <a:normAutofit/>
          </a:bodyPr>
          <a:lstStyle/>
          <a:p>
            <a:r>
              <a:rPr lang="nl-NL" sz="3000"/>
              <a:t>Soldering station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FEFF823-9EC7-5207-6C7E-A40D4D502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2705100" cy="1371601"/>
          </a:xfrm>
        </p:spPr>
        <p:txBody>
          <a:bodyPr>
            <a:normAutofit/>
          </a:bodyPr>
          <a:lstStyle/>
          <a:p>
            <a:r>
              <a:rPr lang="nl-NL" sz="2000"/>
              <a:t>Quinten Mathijs </a:t>
            </a:r>
          </a:p>
          <a:p>
            <a:r>
              <a:rPr lang="nl-NL" sz="2000"/>
              <a:t>7/06/2023</a:t>
            </a:r>
            <a:endParaRPr lang="nl-N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F0BA3-69F4-334C-1637-536D5D0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0"/>
          <a:stretch/>
        </p:blipFill>
        <p:spPr>
          <a:xfrm>
            <a:off x="5410200" y="10"/>
            <a:ext cx="67818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1BD4D-D75C-5222-2271-326F5485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947BA4-634B-C4D7-B546-BBF7138D7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Growth</a:t>
            </a:r>
            <a:r>
              <a:rPr lang="nl-NL" dirty="0"/>
              <a:t> in PCB design </a:t>
            </a:r>
          </a:p>
        </p:txBody>
      </p:sp>
    </p:spTree>
    <p:extLst>
      <p:ext uri="{BB962C8B-B14F-4D97-AF65-F5344CB8AC3E}">
        <p14:creationId xmlns:p14="http://schemas.microsoft.com/office/powerpoint/2010/main" val="234206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72FD61-1995-5028-D918-A38D4EAF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Q&amp;A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8964DF-252C-2E3D-840C-6E7FB8949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901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9438D-D2D3-7E43-B7D9-A4338264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CED942-48C0-AEBB-DFD8-0A0A25B82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The concept </a:t>
            </a:r>
          </a:p>
          <a:p>
            <a:r>
              <a:rPr lang="nl-NL" dirty="0"/>
              <a:t>The </a:t>
            </a:r>
            <a:r>
              <a:rPr lang="nl-NL" dirty="0" err="1"/>
              <a:t>importance</a:t>
            </a:r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guidance</a:t>
            </a:r>
            <a:r>
              <a:rPr lang="nl-NL" dirty="0"/>
              <a:t> 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 descr="Afbeelding met tekst, schermopname, Afdrukken, Brochure&#10;&#10;Automatisch gegenereerde beschrijving">
            <a:extLst>
              <a:ext uri="{FF2B5EF4-FFF2-40B4-BE49-F238E27FC236}">
                <a16:creationId xmlns:a16="http://schemas.microsoft.com/office/drawing/2014/main" id="{B099ABBD-01E2-6B5E-AE0B-9CAD6B69E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753" y="1203157"/>
            <a:ext cx="3510173" cy="49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8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51849-E8EF-BF6D-7D0E-6439B216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Component </a:t>
            </a:r>
            <a:r>
              <a:rPr lang="nl-NL" dirty="0" err="1"/>
              <a:t>sourcing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17ED51-F8B9-7C99-EC69-802BDB7D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Eleketor</a:t>
            </a:r>
            <a:r>
              <a:rPr lang="nl-NL" dirty="0"/>
              <a:t> </a:t>
            </a:r>
          </a:p>
          <a:p>
            <a:r>
              <a:rPr lang="nl-NL" dirty="0"/>
              <a:t>Group </a:t>
            </a:r>
            <a:r>
              <a:rPr lang="nl-NL" dirty="0" err="1"/>
              <a:t>buy</a:t>
            </a:r>
            <a:r>
              <a:rPr lang="nl-NL" dirty="0"/>
              <a:t> </a:t>
            </a:r>
          </a:p>
          <a:p>
            <a:r>
              <a:rPr lang="nl-NL" dirty="0" err="1"/>
              <a:t>Remaining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dirty="0" err="1">
                <a:sym typeface="Wingdings" pitchFamily="2" charset="2"/>
              </a:rPr>
              <a:t>Gotron</a:t>
            </a:r>
            <a:r>
              <a:rPr lang="nl-NL" dirty="0">
                <a:sym typeface="Wingdings" pitchFamily="2" charset="2"/>
              </a:rPr>
              <a:t> </a:t>
            </a:r>
            <a:endParaRPr lang="nl-NL" dirty="0"/>
          </a:p>
        </p:txBody>
      </p:sp>
      <p:pic>
        <p:nvPicPr>
          <p:cNvPr id="1026" name="Picture 2" descr="Gotron | Home page | Elektronicaspecialist">
            <a:extLst>
              <a:ext uri="{FF2B5EF4-FFF2-40B4-BE49-F238E27FC236}">
                <a16:creationId xmlns:a16="http://schemas.microsoft.com/office/drawing/2014/main" id="{BC87CE49-D7B4-E872-1EEE-74809BDE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44" y="3758051"/>
            <a:ext cx="5221705" cy="261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 descr="Afbeelding met tekst, schermopname, software, nummer&#10;&#10;Automatisch gegenereerde beschrijving">
            <a:extLst>
              <a:ext uri="{FF2B5EF4-FFF2-40B4-BE49-F238E27FC236}">
                <a16:creationId xmlns:a16="http://schemas.microsoft.com/office/drawing/2014/main" id="{8C6496E8-0255-6F60-A920-8EB243F5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09" y="2044591"/>
            <a:ext cx="4265196" cy="412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5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5DEF5-441B-5362-7F7C-04CBDD6C1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Materials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89BD0F-11A7-89D4-8529-00EDFBCC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dirty="0" err="1">
                <a:sym typeface="Wingdings" pitchFamily="2" charset="2"/>
              </a:rPr>
              <a:t>Elektor</a:t>
            </a:r>
            <a:r>
              <a:rPr lang="nl-NL" dirty="0">
                <a:sym typeface="Wingdings" pitchFamily="2" charset="2"/>
              </a:rPr>
              <a:t> </a:t>
            </a:r>
          </a:p>
          <a:p>
            <a:r>
              <a:rPr lang="nl-NL" dirty="0">
                <a:sym typeface="Wingdings" pitchFamily="2" charset="2"/>
              </a:rPr>
              <a:t>The design proces</a:t>
            </a:r>
          </a:p>
          <a:p>
            <a:pPr lvl="2"/>
            <a:r>
              <a:rPr lang="nl-NL" dirty="0" err="1">
                <a:sym typeface="Wingdings" pitchFamily="2" charset="2"/>
              </a:rPr>
              <a:t>Schematic</a:t>
            </a:r>
            <a:r>
              <a:rPr lang="nl-NL" dirty="0">
                <a:sym typeface="Wingdings" pitchFamily="2" charset="2"/>
              </a:rPr>
              <a:t> </a:t>
            </a:r>
            <a:r>
              <a:rPr lang="nl-NL" dirty="0" err="1">
                <a:sym typeface="Wingdings" pitchFamily="2" charset="2"/>
              </a:rPr>
              <a:t>modifications</a:t>
            </a:r>
            <a:endParaRPr lang="nl-NL" dirty="0">
              <a:sym typeface="Wingdings" pitchFamily="2" charset="2"/>
            </a:endParaRPr>
          </a:p>
          <a:p>
            <a:pPr lvl="2"/>
            <a:r>
              <a:rPr lang="nl-NL" dirty="0" err="1">
                <a:sym typeface="Wingdings" pitchFamily="2" charset="2"/>
              </a:rPr>
              <a:t>Custom</a:t>
            </a:r>
            <a:r>
              <a:rPr lang="nl-NL" dirty="0">
                <a:sym typeface="Wingdings" pitchFamily="2" charset="2"/>
              </a:rPr>
              <a:t> PCB design </a:t>
            </a:r>
          </a:p>
          <a:p>
            <a:r>
              <a:rPr lang="nl-NL" dirty="0" err="1">
                <a:sym typeface="Wingdings" pitchFamily="2" charset="2"/>
              </a:rPr>
              <a:t>Footprints</a:t>
            </a:r>
            <a:r>
              <a:rPr lang="nl-NL" dirty="0">
                <a:sym typeface="Wingdings" pitchFamily="2" charset="2"/>
              </a:rPr>
              <a:t> </a:t>
            </a:r>
          </a:p>
          <a:p>
            <a:r>
              <a:rPr lang="nl-NL" dirty="0">
                <a:sym typeface="Wingdings" pitchFamily="2" charset="2"/>
              </a:rPr>
              <a:t>JLC PCB</a:t>
            </a:r>
          </a:p>
          <a:p>
            <a:pPr marL="1371600" lvl="3" indent="0">
              <a:buNone/>
            </a:pPr>
            <a:endParaRPr lang="nl-NL" dirty="0"/>
          </a:p>
          <a:p>
            <a:pPr marL="1371600" lvl="3" indent="0">
              <a:buNone/>
            </a:pPr>
            <a:endParaRPr lang="nl-NL" dirty="0"/>
          </a:p>
        </p:txBody>
      </p:sp>
      <p:pic>
        <p:nvPicPr>
          <p:cNvPr id="4" name="Afbeelding 3" descr="Afbeelding met stroomkring, Elektronische engineering, Elektronisch onderdeel, elektronica&#10;&#10;Automatisch gegenereerde beschrijving">
            <a:extLst>
              <a:ext uri="{FF2B5EF4-FFF2-40B4-BE49-F238E27FC236}">
                <a16:creationId xmlns:a16="http://schemas.microsoft.com/office/drawing/2014/main" id="{C9D5AF3F-A876-6F0C-A58E-6C0DCC8D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54103"/>
            <a:ext cx="5302925" cy="36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9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3B51D-F2D6-B0CF-4BCF-E00375EA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 design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4B473A-EDF5-B200-98AD-4DA0D7BE2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Fusion</a:t>
            </a:r>
            <a:r>
              <a:rPr lang="nl-NL" dirty="0"/>
              <a:t> 360 </a:t>
            </a:r>
          </a:p>
          <a:p>
            <a:r>
              <a:rPr lang="nl-NL" dirty="0"/>
              <a:t>The </a:t>
            </a:r>
            <a:r>
              <a:rPr lang="nl-NL" dirty="0" err="1"/>
              <a:t>considerations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Dimensions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Necessary</a:t>
            </a:r>
            <a:r>
              <a:rPr lang="nl-NL" dirty="0"/>
              <a:t> </a:t>
            </a:r>
            <a:r>
              <a:rPr lang="nl-NL" dirty="0" err="1"/>
              <a:t>openings</a:t>
            </a:r>
            <a:r>
              <a:rPr lang="nl-NL" dirty="0"/>
              <a:t> 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 descr="Afbeelding met ontwerp&#10;&#10;Automatisch gegenereerde beschrijving">
            <a:extLst>
              <a:ext uri="{FF2B5EF4-FFF2-40B4-BE49-F238E27FC236}">
                <a16:creationId xmlns:a16="http://schemas.microsoft.com/office/drawing/2014/main" id="{5A7F1FCB-D03B-3FA4-9A7E-260E2002E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12" y="1491191"/>
            <a:ext cx="5429250" cy="2311201"/>
          </a:xfrm>
          <a:prstGeom prst="rect">
            <a:avLst/>
          </a:prstGeom>
        </p:spPr>
      </p:pic>
      <p:pic>
        <p:nvPicPr>
          <p:cNvPr id="7" name="Afbeelding 6" descr="Afbeelding met ontwerp, zwart-wit&#10;&#10;Automatisch gegenereerde beschrijving">
            <a:extLst>
              <a:ext uri="{FF2B5EF4-FFF2-40B4-BE49-F238E27FC236}">
                <a16:creationId xmlns:a16="http://schemas.microsoft.com/office/drawing/2014/main" id="{5E63A782-86B7-BDF4-CE8B-FB224030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18" y="4607783"/>
            <a:ext cx="6351944" cy="16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6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27525-9849-45C5-4065-79E96043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Functionality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features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4E9165-4800-DA60-61F1-A359A5F13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Temperature</a:t>
            </a:r>
            <a:r>
              <a:rPr lang="nl-NL" dirty="0"/>
              <a:t> control </a:t>
            </a:r>
          </a:p>
          <a:p>
            <a:r>
              <a:rPr lang="nl-NL" dirty="0"/>
              <a:t>Display panel </a:t>
            </a:r>
          </a:p>
          <a:p>
            <a:r>
              <a:rPr lang="nl-NL" dirty="0" err="1"/>
              <a:t>Importance</a:t>
            </a:r>
            <a:r>
              <a:rPr lang="nl-NL" dirty="0"/>
              <a:t> of schematics</a:t>
            </a:r>
          </a:p>
        </p:txBody>
      </p:sp>
      <p:pic>
        <p:nvPicPr>
          <p:cNvPr id="5" name="Afbeelding 4" descr="Afbeelding met elektronica, klok, Elektronische engineering, Stroomkringonderdeel&#10;&#10;Automatisch gegenereerde beschrijving">
            <a:extLst>
              <a:ext uri="{FF2B5EF4-FFF2-40B4-BE49-F238E27FC236}">
                <a16:creationId xmlns:a16="http://schemas.microsoft.com/office/drawing/2014/main" id="{1141A456-F12C-398F-CC8E-A9D558C8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891" y="2527731"/>
            <a:ext cx="5426773" cy="36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95AD1-AA63-6243-93CC-EB05D478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PCB design </a:t>
            </a:r>
            <a:r>
              <a:rPr lang="nl-NL" dirty="0" err="1"/>
              <a:t>and</a:t>
            </a:r>
            <a:r>
              <a:rPr lang="nl-NL" dirty="0"/>
              <a:t> issue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2375EE-A4FC-DA9B-AAB6-1CE781F5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Electrical</a:t>
            </a:r>
            <a:r>
              <a:rPr lang="nl-NL" dirty="0"/>
              <a:t> schematics </a:t>
            </a:r>
            <a:r>
              <a:rPr lang="nl-NL" dirty="0">
                <a:sym typeface="Wingdings" pitchFamily="2" charset="2"/>
              </a:rPr>
              <a:t> PCB </a:t>
            </a:r>
            <a:r>
              <a:rPr lang="nl-NL" dirty="0" err="1">
                <a:sym typeface="Wingdings" pitchFamily="2" charset="2"/>
              </a:rPr>
              <a:t>layout</a:t>
            </a:r>
            <a:r>
              <a:rPr lang="nl-NL" dirty="0">
                <a:sym typeface="Wingdings" pitchFamily="2" charset="2"/>
              </a:rPr>
              <a:t> </a:t>
            </a:r>
          </a:p>
          <a:p>
            <a:r>
              <a:rPr lang="nl-NL" dirty="0"/>
              <a:t>MOSFET </a:t>
            </a:r>
            <a:r>
              <a:rPr lang="nl-NL" dirty="0" err="1"/>
              <a:t>problem</a:t>
            </a:r>
            <a:endParaRPr lang="nl-NL" dirty="0"/>
          </a:p>
          <a:p>
            <a:pPr lvl="2"/>
            <a:r>
              <a:rPr lang="nl-NL" dirty="0" err="1"/>
              <a:t>Excessive</a:t>
            </a:r>
            <a:r>
              <a:rPr lang="nl-NL" dirty="0"/>
              <a:t> heat </a:t>
            </a:r>
          </a:p>
          <a:p>
            <a:pPr lvl="2"/>
            <a:r>
              <a:rPr lang="nl-NL" dirty="0" err="1"/>
              <a:t>Process</a:t>
            </a:r>
            <a:r>
              <a:rPr lang="nl-NL" dirty="0"/>
              <a:t> of </a:t>
            </a:r>
            <a:r>
              <a:rPr lang="nl-NL" dirty="0" err="1"/>
              <a:t>rectifying</a:t>
            </a:r>
            <a:r>
              <a:rPr lang="nl-NL" dirty="0"/>
              <a:t> </a:t>
            </a:r>
          </a:p>
          <a:p>
            <a:pPr lvl="2"/>
            <a:r>
              <a:rPr lang="nl-NL" dirty="0">
                <a:sym typeface="Wingdings" pitchFamily="2" charset="2"/>
              </a:rPr>
              <a:t> </a:t>
            </a:r>
            <a:r>
              <a:rPr lang="nl-NL" dirty="0" err="1">
                <a:sym typeface="Wingdings" pitchFamily="2" charset="2"/>
              </a:rPr>
              <a:t>reconnecting</a:t>
            </a:r>
            <a:r>
              <a:rPr lang="nl-NL" dirty="0">
                <a:sym typeface="Wingdings" pitchFamily="2" charset="2"/>
              </a:rPr>
              <a:t> MOSFET </a:t>
            </a:r>
            <a:r>
              <a:rPr lang="nl-NL" dirty="0" err="1">
                <a:sym typeface="Wingdings" pitchFamily="2" charset="2"/>
              </a:rPr>
              <a:t>correctly</a:t>
            </a:r>
            <a:r>
              <a:rPr lang="nl-NL" dirty="0">
                <a:sym typeface="Wingdings" pitchFamily="2" charset="2"/>
              </a:rPr>
              <a:t> </a:t>
            </a:r>
            <a:endParaRPr lang="nl-NL" dirty="0"/>
          </a:p>
        </p:txBody>
      </p:sp>
      <p:pic>
        <p:nvPicPr>
          <p:cNvPr id="9" name="Afbeelding 8" descr="Afbeelding met elektronica, stroomkring, Elektronisch onderdeel, Elektronische engineering&#10;&#10;Automatisch gegenereerde beschrijving">
            <a:extLst>
              <a:ext uri="{FF2B5EF4-FFF2-40B4-BE49-F238E27FC236}">
                <a16:creationId xmlns:a16="http://schemas.microsoft.com/office/drawing/2014/main" id="{4AF71110-535E-F24E-41CE-D3DB05137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441" y="2254102"/>
            <a:ext cx="5420000" cy="3918098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9956771B-4F25-92D0-08F1-267A2044D617}"/>
              </a:ext>
            </a:extLst>
          </p:cNvPr>
          <p:cNvSpPr/>
          <p:nvPr/>
        </p:nvSpPr>
        <p:spPr>
          <a:xfrm>
            <a:off x="7943848" y="4213152"/>
            <a:ext cx="528639" cy="6874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354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C0049-77C9-F379-BE4D-6BA50EE5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Testing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68138-0A4F-9779-9D72-04FB16D5D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Different test </a:t>
            </a:r>
            <a:r>
              <a:rPr lang="nl-NL" dirty="0" err="1"/>
              <a:t>conducted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Visual </a:t>
            </a:r>
            <a:r>
              <a:rPr lang="nl-NL" dirty="0" err="1"/>
              <a:t>inspection</a:t>
            </a:r>
            <a:endParaRPr lang="nl-NL" dirty="0"/>
          </a:p>
          <a:p>
            <a:pPr lvl="1"/>
            <a:r>
              <a:rPr lang="nl-NL" dirty="0"/>
              <a:t>Voltage </a:t>
            </a:r>
            <a:r>
              <a:rPr lang="nl-NL" dirty="0" err="1"/>
              <a:t>measurements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 </a:t>
            </a:r>
            <a:r>
              <a:rPr lang="nl-NL" dirty="0" err="1"/>
              <a:t>Functional</a:t>
            </a:r>
            <a:r>
              <a:rPr lang="nl-NL" dirty="0"/>
              <a:t> test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014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2D5ED3-2737-2CAA-C2A0-9409C0D4F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discussion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235B06-FFFD-1BE0-57BF-8A3F8893F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ym typeface="Wingdings" pitchFamily="2" charset="2"/>
              </a:rPr>
              <a:t> </a:t>
            </a:r>
            <a:r>
              <a:rPr lang="nl-NL" dirty="0" err="1">
                <a:sym typeface="Wingdings" pitchFamily="2" charset="2"/>
              </a:rPr>
              <a:t>functionality</a:t>
            </a:r>
            <a:r>
              <a:rPr lang="nl-NL" dirty="0">
                <a:sym typeface="Wingdings" pitchFamily="2" charset="2"/>
              </a:rPr>
              <a:t> ! </a:t>
            </a:r>
          </a:p>
          <a:p>
            <a:pPr lvl="2"/>
            <a:r>
              <a:rPr lang="nl-NL" dirty="0">
                <a:sym typeface="Wingdings" pitchFamily="2" charset="2"/>
              </a:rPr>
              <a:t>MOSFET issue</a:t>
            </a:r>
          </a:p>
          <a:p>
            <a:r>
              <a:rPr lang="nl-NL" dirty="0" err="1">
                <a:sym typeface="Wingdings" pitchFamily="2" charset="2"/>
              </a:rPr>
              <a:t>Fusion</a:t>
            </a:r>
            <a:r>
              <a:rPr lang="nl-NL" dirty="0">
                <a:sym typeface="Wingdings" pitchFamily="2" charset="2"/>
              </a:rPr>
              <a:t> 360 </a:t>
            </a:r>
          </a:p>
          <a:p>
            <a:r>
              <a:rPr lang="nl-NL" dirty="0" err="1">
                <a:sym typeface="Wingdings" pitchFamily="2" charset="2"/>
              </a:rPr>
              <a:t>Reflection</a:t>
            </a:r>
            <a:r>
              <a:rPr lang="nl-NL" dirty="0">
                <a:sym typeface="Wingdings" pitchFamily="2" charset="2"/>
              </a:rPr>
              <a:t> + </a:t>
            </a:r>
            <a:r>
              <a:rPr lang="nl-NL" dirty="0" err="1">
                <a:sym typeface="Wingdings" pitchFamily="2" charset="2"/>
              </a:rPr>
              <a:t>learned</a:t>
            </a:r>
            <a:r>
              <a:rPr lang="nl-NL" dirty="0">
                <a:sym typeface="Wingdings" pitchFamily="2" charset="2"/>
              </a:rPr>
              <a:t> </a:t>
            </a:r>
            <a:r>
              <a:rPr lang="nl-NL" dirty="0" err="1">
                <a:sym typeface="Wingdings" pitchFamily="2" charset="2"/>
              </a:rPr>
              <a:t>lessons</a:t>
            </a:r>
            <a:r>
              <a:rPr lang="nl-NL" dirty="0">
                <a:sym typeface="Wingdings" pitchFamily="2" charset="2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07897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113</Words>
  <Application>Microsoft Macintosh PowerPoint</Application>
  <PresentationFormat>Breedbeeld</PresentationFormat>
  <Paragraphs>46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Gill Sans MT</vt:lpstr>
      <vt:lpstr>Goudy Old Style</vt:lpstr>
      <vt:lpstr>ClassicFrameVTI</vt:lpstr>
      <vt:lpstr>Soldering station </vt:lpstr>
      <vt:lpstr>Introduction </vt:lpstr>
      <vt:lpstr>Component sourcing </vt:lpstr>
      <vt:lpstr>Materials and methods</vt:lpstr>
      <vt:lpstr>Case design </vt:lpstr>
      <vt:lpstr>Functionality and features </vt:lpstr>
      <vt:lpstr>PCB design and issue </vt:lpstr>
      <vt:lpstr>Testing </vt:lpstr>
      <vt:lpstr>Results and discussion </vt:lpstr>
      <vt:lpstr>Conclusion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Soldering station </dc:title>
  <dc:creator>Quinten Mathijs</dc:creator>
  <cp:lastModifiedBy>Quinten Mathijs</cp:lastModifiedBy>
  <cp:revision>14</cp:revision>
  <dcterms:created xsi:type="dcterms:W3CDTF">2023-06-06T07:39:55Z</dcterms:created>
  <dcterms:modified xsi:type="dcterms:W3CDTF">2023-06-07T09:12:21Z</dcterms:modified>
</cp:coreProperties>
</file>